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258" r:id="rId3"/>
    <p:sldId id="259" r:id="rId4"/>
    <p:sldId id="268" r:id="rId5"/>
    <p:sldId id="270" r:id="rId6"/>
    <p:sldId id="271" r:id="rId7"/>
    <p:sldId id="272" r:id="rId8"/>
    <p:sldId id="257" r:id="rId9"/>
    <p:sldId id="273" r:id="rId10"/>
    <p:sldId id="274" r:id="rId11"/>
    <p:sldId id="260" r:id="rId12"/>
    <p:sldId id="261" r:id="rId13"/>
    <p:sldId id="275" r:id="rId14"/>
    <p:sldId id="262" r:id="rId15"/>
    <p:sldId id="263" r:id="rId16"/>
    <p:sldId id="276" r:id="rId17"/>
    <p:sldId id="264" r:id="rId18"/>
    <p:sldId id="265" r:id="rId19"/>
    <p:sldId id="266" r:id="rId20"/>
    <p:sldId id="267" r:id="rId21"/>
    <p:sldId id="269" r:id="rId22"/>
    <p:sldId id="277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753B8-A2D3-4057-9E01-C2EE21BDD139}" type="datetimeFigureOut">
              <a:rPr lang="tr-TR" smtClean="0"/>
              <a:pPr/>
              <a:t>30.12.2013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5D754-A7EC-4EBC-9B76-995E4C7DE64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071086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5D754-A7EC-4EBC-9B76-995E4C7DE644}" type="slidenum">
              <a:rPr lang="tr-TR" smtClean="0"/>
              <a:pPr/>
              <a:t>1</a:t>
            </a:fld>
            <a:endParaRPr lang="tr-T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A26-AA1A-4468-B3CA-218FC1E30993}" type="datetimeFigureOut">
              <a:rPr lang="tr-TR" smtClean="0"/>
              <a:pPr/>
              <a:t>30.12.2013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8435-A4A3-4381-9F13-038B825C07E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A26-AA1A-4468-B3CA-218FC1E30993}" type="datetimeFigureOut">
              <a:rPr lang="tr-TR" smtClean="0"/>
              <a:pPr/>
              <a:t>30.12.2013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8435-A4A3-4381-9F13-038B825C07E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A26-AA1A-4468-B3CA-218FC1E30993}" type="datetimeFigureOut">
              <a:rPr lang="tr-TR" smtClean="0"/>
              <a:pPr/>
              <a:t>30.12.2013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8435-A4A3-4381-9F13-038B825C07E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A26-AA1A-4468-B3CA-218FC1E30993}" type="datetimeFigureOut">
              <a:rPr lang="tr-TR" smtClean="0"/>
              <a:pPr/>
              <a:t>30.12.2013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8435-A4A3-4381-9F13-038B825C07E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A26-AA1A-4468-B3CA-218FC1E30993}" type="datetimeFigureOut">
              <a:rPr lang="tr-TR" smtClean="0"/>
              <a:pPr/>
              <a:t>30.12.2013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8435-A4A3-4381-9F13-038B825C07E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A26-AA1A-4468-B3CA-218FC1E30993}" type="datetimeFigureOut">
              <a:rPr lang="tr-TR" smtClean="0"/>
              <a:pPr/>
              <a:t>30.12.2013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8435-A4A3-4381-9F13-038B825C07E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A26-AA1A-4468-B3CA-218FC1E30993}" type="datetimeFigureOut">
              <a:rPr lang="tr-TR" smtClean="0"/>
              <a:pPr/>
              <a:t>30.12.2013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8435-A4A3-4381-9F13-038B825C07E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A26-AA1A-4468-B3CA-218FC1E30993}" type="datetimeFigureOut">
              <a:rPr lang="tr-TR" smtClean="0"/>
              <a:pPr/>
              <a:t>30.12.2013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8435-A4A3-4381-9F13-038B825C07E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A26-AA1A-4468-B3CA-218FC1E30993}" type="datetimeFigureOut">
              <a:rPr lang="tr-TR" smtClean="0"/>
              <a:pPr/>
              <a:t>30.12.2013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8435-A4A3-4381-9F13-038B825C07E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A26-AA1A-4468-B3CA-218FC1E30993}" type="datetimeFigureOut">
              <a:rPr lang="tr-TR" smtClean="0"/>
              <a:pPr/>
              <a:t>30.12.2013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8435-A4A3-4381-9F13-038B825C07E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A26-AA1A-4468-B3CA-218FC1E30993}" type="datetimeFigureOut">
              <a:rPr lang="tr-TR" smtClean="0"/>
              <a:pPr/>
              <a:t>30.12.2013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8435-A4A3-4381-9F13-038B825C07E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B1A26-AA1A-4468-B3CA-218FC1E30993}" type="datetimeFigureOut">
              <a:rPr lang="tr-TR" smtClean="0"/>
              <a:pPr/>
              <a:t>30.12.2013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68435-A4A3-4381-9F13-038B825C07E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029604" cy="3171847"/>
          </a:xfrm>
        </p:spPr>
        <p:txBody>
          <a:bodyPr>
            <a:normAutofit/>
          </a:bodyPr>
          <a:lstStyle/>
          <a:p>
            <a:r>
              <a:rPr lang="tr-TR" dirty="0" smtClean="0"/>
              <a:t>MİLLİ EĞİTİM MÜDÜRLÜĞÜ</a:t>
            </a:r>
            <a:br>
              <a:rPr lang="tr-TR" dirty="0" smtClean="0"/>
            </a:br>
            <a:r>
              <a:rPr lang="tr-TR" dirty="0" smtClean="0"/>
              <a:t>VE </a:t>
            </a:r>
            <a:br>
              <a:rPr lang="tr-TR" dirty="0" smtClean="0"/>
            </a:br>
            <a:r>
              <a:rPr lang="tr-TR" dirty="0" smtClean="0"/>
              <a:t>ÇUKUROVA İLİM VAKFI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57290" y="3786190"/>
            <a:ext cx="6400800" cy="1752600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SUNUMU HAZIRLAYAN</a:t>
            </a:r>
          </a:p>
          <a:p>
            <a:r>
              <a:rPr lang="tr-TR" b="1" dirty="0" smtClean="0">
                <a:solidFill>
                  <a:schemeClr val="tx1"/>
                </a:solidFill>
              </a:rPr>
              <a:t>MEHMET AVCI</a:t>
            </a:r>
            <a:endParaRPr lang="tr-T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4857760"/>
            <a:ext cx="9144000" cy="20002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sz="5200" dirty="0" smtClean="0"/>
              <a:t>İKİSİNİN </a:t>
            </a:r>
            <a:r>
              <a:rPr lang="tr-TR" sz="5200" dirty="0"/>
              <a:t>İMTİZACIYLA HAKİKAT </a:t>
            </a:r>
            <a:br>
              <a:rPr lang="tr-TR" sz="5200" dirty="0"/>
            </a:br>
            <a:r>
              <a:rPr lang="tr-TR" sz="5200" dirty="0" smtClean="0"/>
              <a:t>          TEVELLÜD </a:t>
            </a:r>
            <a:r>
              <a:rPr lang="tr-TR" sz="5200" dirty="0"/>
              <a:t>EDER.</a:t>
            </a:r>
          </a:p>
          <a:p>
            <a:endParaRPr lang="tr-TR" dirty="0"/>
          </a:p>
        </p:txBody>
      </p:sp>
      <p:pic>
        <p:nvPicPr>
          <p:cNvPr id="8194" name="Picture 2" descr="C:\Users\Ayhan PC\Desktop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646"/>
            <a:ext cx="9144000" cy="482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30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65008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>
                <a:solidFill>
                  <a:srgbClr val="C00000"/>
                </a:solidFill>
              </a:rPr>
              <a:t>“HİÇ BİLENLERLE BİLMEYENLER BİR OLUR MU?”</a:t>
            </a:r>
          </a:p>
          <a:p>
            <a:pPr>
              <a:buNone/>
            </a:pPr>
            <a:endParaRPr lang="tr-TR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C00000"/>
                </a:solidFill>
              </a:rPr>
              <a:t>“KULLARI İÇİNDEN ANCAK  ALİMLER ALLAH’TAN</a:t>
            </a:r>
          </a:p>
          <a:p>
            <a:pPr>
              <a:buNone/>
            </a:pPr>
            <a:r>
              <a:rPr lang="tr-TR" dirty="0" smtClean="0">
                <a:solidFill>
                  <a:srgbClr val="C00000"/>
                </a:solidFill>
              </a:rPr>
              <a:t>GEREĞİNCE  KORKAR.”  </a:t>
            </a:r>
          </a:p>
          <a:p>
            <a:pPr>
              <a:buNone/>
            </a:pPr>
            <a:endParaRPr lang="tr-TR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C00000"/>
                </a:solidFill>
              </a:rPr>
              <a:t>“İLİM ÖĞRENMEK KADIN VE ERKEK HER MÜSLÜMANA  FARZDIR.”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Ayhan PC\Desktop\cahill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66"/>
            <a:ext cx="4644008" cy="284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yhan PC\Desktop\indir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66"/>
            <a:ext cx="4464496" cy="284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8107" y="4797152"/>
            <a:ext cx="9090397" cy="19442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      </a:t>
            </a:r>
            <a:endParaRPr lang="tr-TR" dirty="0" smtClean="0"/>
          </a:p>
          <a:p>
            <a:pPr algn="ctr">
              <a:buNone/>
            </a:pPr>
            <a:r>
              <a:rPr lang="tr-TR" sz="4800" b="1" dirty="0" smtClean="0">
                <a:solidFill>
                  <a:srgbClr val="0070C0"/>
                </a:solidFill>
              </a:rPr>
              <a:t>“İNSANA ÇALIŞMASININ KARŞILIĞI VARDIR.”</a:t>
            </a:r>
          </a:p>
          <a:p>
            <a:pPr algn="ctr">
              <a:buNone/>
            </a:pPr>
            <a:endParaRPr lang="tr-TR" sz="4200" b="1" dirty="0">
              <a:solidFill>
                <a:srgbClr val="0070C0"/>
              </a:solidFill>
            </a:endParaRPr>
          </a:p>
          <a:p>
            <a:pPr>
              <a:buNone/>
            </a:pPr>
            <a:endParaRPr lang="tr-TR" dirty="0"/>
          </a:p>
        </p:txBody>
      </p:sp>
      <p:pic>
        <p:nvPicPr>
          <p:cNvPr id="10242" name="Picture 2" descr="C:\Users\Ayhan PC\Desktop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07" y="0"/>
            <a:ext cx="9144000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tr-TR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tr-TR" b="1" dirty="0">
              <a:solidFill>
                <a:srgbClr val="0070C0"/>
              </a:solidFill>
            </a:endParaRPr>
          </a:p>
          <a:p>
            <a:pPr algn="ctr">
              <a:buNone/>
            </a:pPr>
            <a:endParaRPr lang="tr-TR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tr-TR" b="1" dirty="0">
              <a:solidFill>
                <a:srgbClr val="0070C0"/>
              </a:solidFill>
            </a:endParaRPr>
          </a:p>
          <a:p>
            <a:pPr algn="ctr">
              <a:buNone/>
            </a:pPr>
            <a:endParaRPr lang="tr-TR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tr-TR" b="1" dirty="0">
              <a:solidFill>
                <a:srgbClr val="0070C0"/>
              </a:solidFill>
            </a:endParaRPr>
          </a:p>
          <a:p>
            <a:pPr algn="ctr">
              <a:buNone/>
            </a:pPr>
            <a:endParaRPr lang="tr-TR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tr-TR" b="1" dirty="0">
              <a:solidFill>
                <a:srgbClr val="0070C0"/>
              </a:solidFill>
            </a:endParaRPr>
          </a:p>
          <a:p>
            <a:pPr algn="ctr">
              <a:buNone/>
            </a:pPr>
            <a:endParaRPr lang="tr-TR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tr-TR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tr-TR" b="1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tr-TR" b="1" dirty="0" smtClean="0">
                <a:solidFill>
                  <a:srgbClr val="002060"/>
                </a:solidFill>
              </a:rPr>
              <a:t>“DÜNYAYI İSTEYEN İLME SARILSIN,AHİRETİ İSTEYEN İLME SARILSIN,HEM </a:t>
            </a:r>
          </a:p>
          <a:p>
            <a:pPr algn="ctr">
              <a:buNone/>
            </a:pPr>
            <a:endParaRPr lang="tr-TR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tr-TR" b="1" dirty="0" smtClean="0">
                <a:solidFill>
                  <a:srgbClr val="002060"/>
                </a:solidFill>
              </a:rPr>
              <a:t>DÜNYAYI HEM AHİRETİ İSTEYEN YİNE İLME SARILSIN.”</a:t>
            </a:r>
          </a:p>
          <a:p>
            <a:endParaRPr lang="tr-TR" dirty="0"/>
          </a:p>
        </p:txBody>
      </p:sp>
      <p:pic>
        <p:nvPicPr>
          <p:cNvPr id="1026" name="Picture 2" descr="G:\ \RESİM\UZAY\uzay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4572008"/>
          </a:xfrm>
          <a:prstGeom prst="rect">
            <a:avLst/>
          </a:prstGeom>
          <a:noFill/>
        </p:spPr>
      </p:pic>
      <p:pic>
        <p:nvPicPr>
          <p:cNvPr id="1027" name="Picture 3" descr="G:\ \RESİM\UZAY\gs1v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4572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İLİM İLİM BİLMEKTİR</a:t>
            </a:r>
          </a:p>
          <a:p>
            <a:pPr>
              <a:buNone/>
            </a:pPr>
            <a:r>
              <a:rPr lang="tr-TR" dirty="0" smtClean="0"/>
              <a:t>İLİM KENDİN BİLMEKTİR</a:t>
            </a:r>
          </a:p>
          <a:p>
            <a:pPr>
              <a:buNone/>
            </a:pPr>
            <a:r>
              <a:rPr lang="tr-TR" dirty="0" smtClean="0"/>
              <a:t>SEN KENDİNİ BİLMEZSEN</a:t>
            </a:r>
          </a:p>
          <a:p>
            <a:pPr>
              <a:buNone/>
            </a:pPr>
            <a:r>
              <a:rPr lang="tr-TR" dirty="0" smtClean="0"/>
              <a:t>BU NİCE OKUMAKTIR.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 smtClean="0"/>
              <a:t>OKUMAKTAN MANA NE</a:t>
            </a:r>
          </a:p>
          <a:p>
            <a:pPr>
              <a:buNone/>
            </a:pPr>
            <a:r>
              <a:rPr lang="tr-TR" dirty="0" smtClean="0"/>
              <a:t>KİŞİ HAKKI BİLMEKTİR</a:t>
            </a:r>
          </a:p>
          <a:p>
            <a:pPr>
              <a:buNone/>
            </a:pPr>
            <a:r>
              <a:rPr lang="tr-TR" dirty="0" smtClean="0"/>
              <a:t>EĞER SEN HAKKI BİLMİYORSAN</a:t>
            </a:r>
          </a:p>
          <a:p>
            <a:pPr>
              <a:buNone/>
            </a:pPr>
            <a:r>
              <a:rPr lang="tr-TR" dirty="0" smtClean="0"/>
              <a:t>BU KURU BİR EMEKTİR.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smtClean="0"/>
              <a:t>				YUNUS EMRE</a:t>
            </a:r>
            <a:endParaRPr lang="tr-TR" dirty="0"/>
          </a:p>
        </p:txBody>
      </p:sp>
      <p:pic>
        <p:nvPicPr>
          <p:cNvPr id="4" name="Picture 7" descr="Yunus_Em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51354" y="0"/>
            <a:ext cx="4292646" cy="435769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>
                <a:solidFill>
                  <a:srgbClr val="002060"/>
                </a:solidFill>
              </a:rPr>
              <a:t>İNSANLAR KAİNAT KİTABINI OKUYARAK İLİM SAHİBİ OLURLAR.İNSAN AKLIYLA KEŞFOLUNAN FENLER İSE KAİNAT KİTABININ BİRER TERCÜMANIDIRLAR.</a:t>
            </a:r>
          </a:p>
          <a:p>
            <a:pPr algn="ctr">
              <a:buNone/>
            </a:pPr>
            <a:endParaRPr lang="tr-TR" dirty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</p:txBody>
      </p:sp>
      <p:pic>
        <p:nvPicPr>
          <p:cNvPr id="2050" name="Picture 2" descr="G:\ \RESİM\UZAY\R1040100-Amateur_astronomy-SPL-cr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56" y="0"/>
            <a:ext cx="9148256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/>
          </a:p>
          <a:p>
            <a:pPr algn="ctr">
              <a:buNone/>
            </a:pPr>
            <a:r>
              <a:rPr lang="tr-TR" dirty="0" smtClean="0"/>
              <a:t>DEMEK ,İNSAN BU ALEME,İLİM VE  DUA    VASITASIYLA TEKEMMÜL ETMEK İÇİN GELMİŞTİR.</a:t>
            </a:r>
          </a:p>
          <a:p>
            <a:pPr algn="ctr">
              <a:buNone/>
            </a:pPr>
            <a:r>
              <a:rPr lang="tr-TR" dirty="0" smtClean="0"/>
              <a:t>MAHİYET VE İSTİDAT İTİBARİYLE HER ŞEY İLME BAĞLIDIR.</a:t>
            </a:r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41433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"/>
            <a:ext cx="4572000" cy="41433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39447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1338" y="-55563"/>
            <a:ext cx="10382251" cy="693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 anchor="ctr" anchorCtr="1"/>
          <a:lstStyle/>
          <a:p>
            <a:pPr>
              <a:buNone/>
            </a:pPr>
            <a:r>
              <a:rPr lang="tr-TR" dirty="0" smtClean="0"/>
              <a:t>“ALİMLER PEYGAMBERLERİN VARİSLERİDİR.”</a:t>
            </a:r>
          </a:p>
          <a:p>
            <a:pPr>
              <a:buNone/>
            </a:pPr>
            <a:endParaRPr lang="tr-TR" dirty="0"/>
          </a:p>
          <a:p>
            <a:pPr algn="just">
              <a:buNone/>
            </a:pPr>
            <a:r>
              <a:rPr lang="tr-TR" dirty="0" smtClean="0"/>
              <a:t>“BÜTÜN HAKİKİ İLİMLERİN ESASI VE MADENİ VE NURU VE RUHU MARİFETULLAHTIR.ONUN BİR ÜSTÜ DE İMAN-I BİLLAHTIR. ÖYLE İSE AKLI BAŞINDA OLAN İNSANLAR FEN VE TEKNİĞİ ;İLİMLERİN ŞAHI OLAN MARİFETULLAH’A YETİŞMEK VE ÇIKMAK İÇİN BİRER VESİLE VE BASAMAK YAPARLAR.”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6429420"/>
          </a:xfrm>
        </p:spPr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TARİH BOYUNCA İLME VE ALİME DEĞER VEREN MİLLETLER DAİMA İLERLEMİŞLER;İLİMDEN VE ALİMDEN MAHRUM MİLLETLER DE HEP GERİDE</a:t>
            </a:r>
          </a:p>
          <a:p>
            <a:pPr>
              <a:buNone/>
            </a:pPr>
            <a:r>
              <a:rPr lang="tr-TR" dirty="0" smtClean="0"/>
              <a:t>KALMIŞLARDIR.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“ELBETTE İNSANOĞLU AHİR VAKİTTE ULUM VE FUNUNA DÖKÜLECEKTİR.BÜTÜN KUVVETİNİ İLİMDEN ALACAKTIR.HÜKÜM VE KUVVET İLMİN ELİNE GEÇECEKTİR.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71514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tr-TR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Bizim Üç Büyük Düşmanımız Var.</a:t>
            </a:r>
            <a:endParaRPr lang="tr-TR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1.Cehalet</a:t>
            </a:r>
            <a:endParaRPr lang="tr-TR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tr-TR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Fakr</a:t>
            </a:r>
            <a:r>
              <a:rPr lang="tr-TR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-u zaruret</a:t>
            </a:r>
          </a:p>
          <a:p>
            <a:pPr>
              <a:buNone/>
            </a:pPr>
            <a:r>
              <a:rPr lang="tr-TR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3.İhtilaf</a:t>
            </a:r>
          </a:p>
          <a:p>
            <a:pPr>
              <a:buNone/>
            </a:pPr>
            <a:endParaRPr lang="tr-TR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smtClean="0"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BUNLARI DA</a:t>
            </a:r>
            <a:endParaRPr lang="tr-TR" sz="3600" dirty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3600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1-İlim,Marifet,Eğitim-Öğretim               </a:t>
            </a:r>
          </a:p>
          <a:p>
            <a:pPr>
              <a:buNone/>
            </a:pPr>
            <a:r>
              <a:rPr lang="tr-TR" sz="3600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2-Ziraat, </a:t>
            </a:r>
            <a:r>
              <a:rPr lang="tr-TR" sz="3600" dirty="0" err="1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San’at</a:t>
            </a:r>
            <a:r>
              <a:rPr lang="tr-TR" sz="3600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Ticaret</a:t>
            </a:r>
            <a:br>
              <a:rPr lang="tr-TR" sz="3600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sz="3600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ve</a:t>
            </a:r>
          </a:p>
          <a:p>
            <a:pPr>
              <a:buNone/>
            </a:pPr>
            <a:r>
              <a:rPr lang="tr-TR" sz="3600" dirty="0" smtClean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3-İttifakla, yeneceğiz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6357982"/>
          </a:xfrm>
        </p:spPr>
        <p:txBody>
          <a:bodyPr/>
          <a:lstStyle/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KADİR-İ  ZÜL-CELAL, İLM-İ EZELİSİYLE KAİNAT KİTABININ VE ALEM SARAYININ İCADINI İRADE ETTİ VE KUDRETİYLE YARATTI.                  </a:t>
            </a:r>
          </a:p>
          <a:p>
            <a:pPr algn="ctr">
              <a:buNone/>
            </a:pPr>
            <a:endParaRPr lang="tr-TR" dirty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İNSANLAR, ALLAH’IN VERDİĞİ AKIL VE ŞUUR İLE KAİNAT KİTABINI OKUDULAR VE BU ONLAR İÇİN İLİM OLDU.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285984" y="1000108"/>
            <a:ext cx="457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r-TR" sz="2800" dirty="0" smtClean="0"/>
              <a:t>ALLAH GÖKLERİ VE YILDIZLARI YARATMASAYDI ;GÖK VE YILDIZ BİLİMİ OLMAZDI.ALLAH İNSAN </a:t>
            </a:r>
          </a:p>
          <a:p>
            <a:pPr algn="ctr">
              <a:buNone/>
            </a:pPr>
            <a:r>
              <a:rPr lang="tr-TR" sz="2800" dirty="0" smtClean="0"/>
              <a:t>VÜCUDUNU VE ONDAKİ AZALARI MESELA ;GÖZÜ VE DİŞİ YARATMASAYDI ;DİŞÇİLİK FAKÜLTESİ DE  OLMAZDI.YÜZBİNLERCE SAHİFELİK TIP KİTAPLARI DA YAZILAMAZDI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ERNIE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Dikdörtgen"/>
          <p:cNvSpPr/>
          <p:nvPr/>
        </p:nvSpPr>
        <p:spPr>
          <a:xfrm>
            <a:off x="1214414" y="5093385"/>
            <a:ext cx="71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6000" b="1" dirty="0" smtClean="0">
                <a:solidFill>
                  <a:srgbClr val="C00000"/>
                </a:solidFill>
                <a:latin typeface="Baskerville Old Face" pitchFamily="18" charset="0"/>
                <a:cs typeface="Times New Roman" pitchFamily="18" charset="0"/>
              </a:rPr>
              <a:t>TEŞEKKÜRLER</a:t>
            </a:r>
            <a:r>
              <a:rPr lang="tr-TR" sz="6000" b="1" dirty="0" smtClean="0">
                <a:solidFill>
                  <a:srgbClr val="C00000"/>
                </a:solidFill>
                <a:latin typeface="Wide Latin" pitchFamily="18" charset="0"/>
                <a:cs typeface="Times New Roman" pitchFamily="18" charset="0"/>
              </a:rPr>
              <a:t/>
            </a:r>
            <a:br>
              <a:rPr lang="tr-TR" sz="6000" b="1" dirty="0" smtClean="0">
                <a:solidFill>
                  <a:srgbClr val="C00000"/>
                </a:solidFill>
                <a:latin typeface="Wide Latin" pitchFamily="18" charset="0"/>
                <a:cs typeface="Times New Roman" pitchFamily="18" charset="0"/>
              </a:rPr>
            </a:br>
            <a:endParaRPr lang="tr-TR" sz="6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/>
          </a:p>
          <a:p>
            <a:pPr algn="ctr">
              <a:buNone/>
            </a:pPr>
            <a:endParaRPr lang="tr-TR" sz="2800" i="1" dirty="0" smtClean="0"/>
          </a:p>
          <a:p>
            <a:pPr algn="ctr">
              <a:buNone/>
            </a:pPr>
            <a:endParaRPr lang="tr-TR" sz="2800" i="1" dirty="0"/>
          </a:p>
          <a:p>
            <a:pPr algn="ctr">
              <a:buNone/>
            </a:pPr>
            <a:endParaRPr lang="tr-TR" sz="2800" i="1" dirty="0" smtClean="0"/>
          </a:p>
          <a:p>
            <a:pPr algn="ctr">
              <a:buNone/>
            </a:pPr>
            <a:endParaRPr lang="tr-TR" sz="2800" i="1" dirty="0"/>
          </a:p>
          <a:p>
            <a:pPr algn="ctr">
              <a:buNone/>
            </a:pPr>
            <a:endParaRPr lang="tr-TR" sz="2800" i="1" dirty="0" smtClean="0"/>
          </a:p>
          <a:p>
            <a:pPr algn="ctr">
              <a:buNone/>
            </a:pPr>
            <a:r>
              <a:rPr lang="tr-TR" sz="3600" i="1" dirty="0" smtClean="0">
                <a:solidFill>
                  <a:srgbClr val="C00000"/>
                </a:solidFill>
              </a:rPr>
              <a:t>KUR’AN’IN </a:t>
            </a:r>
            <a:r>
              <a:rPr lang="tr-TR" sz="3600" i="1" dirty="0" smtClean="0">
                <a:solidFill>
                  <a:srgbClr val="C00000"/>
                </a:solidFill>
              </a:rPr>
              <a:t>İLK EMRİ </a:t>
            </a:r>
          </a:p>
          <a:p>
            <a:pPr algn="ctr">
              <a:buNone/>
            </a:pPr>
            <a:r>
              <a:rPr lang="tr-TR" sz="3600" i="1" dirty="0" smtClean="0">
                <a:solidFill>
                  <a:srgbClr val="C00000"/>
                </a:solidFill>
              </a:rPr>
              <a:t>OKU!</a:t>
            </a:r>
          </a:p>
          <a:p>
            <a:pPr algn="ctr">
              <a:buNone/>
            </a:pPr>
            <a:r>
              <a:rPr lang="tr-TR" sz="3600" i="1" dirty="0" smtClean="0">
                <a:solidFill>
                  <a:srgbClr val="C00000"/>
                </a:solidFill>
              </a:rPr>
              <a:t> SENİ YARATAN RABBİNİN ADIYLA!</a:t>
            </a:r>
            <a:endParaRPr lang="tr-TR" sz="3600" i="1" dirty="0">
              <a:solidFill>
                <a:srgbClr val="C00000"/>
              </a:solidFill>
            </a:endParaRPr>
          </a:p>
          <a:p>
            <a:pPr>
              <a:buNone/>
            </a:pPr>
            <a:endParaRPr lang="tr-TR" sz="2800" dirty="0"/>
          </a:p>
        </p:txBody>
      </p:sp>
      <p:pic>
        <p:nvPicPr>
          <p:cNvPr id="2050" name="Picture 2" descr="C:\Users\Ayhan PC\Desktop\kirlarda_kitap_okumak_82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2" cy="433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"/>
            <a:ext cx="4678363" cy="43576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/>
          </a:p>
          <a:p>
            <a:pPr algn="ctr">
              <a:buNone/>
            </a:pPr>
            <a:r>
              <a:rPr lang="tr-TR" dirty="0" smtClean="0"/>
              <a:t> KAİNAT  BİR KİTAPTIR.</a:t>
            </a: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 KUR’AN KAİNAT KİTABINI OKUYOR.</a:t>
            </a:r>
            <a:endParaRPr lang="tr-TR" dirty="0"/>
          </a:p>
        </p:txBody>
      </p:sp>
      <p:pic>
        <p:nvPicPr>
          <p:cNvPr id="1026" name="Picture 2" descr="C:\Users\Ayhan PC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4" y="0"/>
            <a:ext cx="9108504" cy="464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764" y="7151"/>
            <a:ext cx="9119236" cy="6850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ALLAH’IN İSİMLERİNDEN </a:t>
            </a:r>
            <a:r>
              <a:rPr lang="tr-TR" dirty="0" smtClean="0"/>
              <a:t>BİRİ  </a:t>
            </a:r>
            <a:r>
              <a:rPr lang="tr-TR" dirty="0"/>
              <a:t>el-ALİMDİR</a:t>
            </a:r>
          </a:p>
          <a:p>
            <a:pPr marL="0" indent="0">
              <a:buNone/>
            </a:pPr>
            <a:r>
              <a:rPr lang="tr-TR" dirty="0" smtClean="0"/>
              <a:t>ALLAH’IN SIFATLARINDAN BİRİ  İLİMDİR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3074" name="Picture 2" descr="C:\Users\Ayhan PC\Desktop\biyolojik-cesitlil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44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PEYGAMBERLER </a:t>
            </a:r>
            <a:r>
              <a:rPr lang="tr-TR" dirty="0"/>
              <a:t>İLK MUALLİMLERDİR.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098" name="Picture 2" descr="C:\Users\Ayhan PC\Desktop\universite_ilacl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54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83" y="4437112"/>
            <a:ext cx="9126733" cy="207769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11200" b="1" dirty="0" smtClean="0">
                <a:solidFill>
                  <a:srgbClr val="FF0000"/>
                </a:solidFill>
              </a:rPr>
              <a:t>İLİM </a:t>
            </a:r>
            <a:r>
              <a:rPr lang="tr-TR" sz="11200" b="1" dirty="0">
                <a:solidFill>
                  <a:srgbClr val="FF0000"/>
                </a:solidFill>
              </a:rPr>
              <a:t>ÇİNDE’DE OLSA ARAYINIZ</a:t>
            </a:r>
          </a:p>
          <a:p>
            <a:pPr algn="ctr"/>
            <a:endParaRPr lang="tr-TR" sz="11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sz="11200" b="1" dirty="0">
                <a:solidFill>
                  <a:srgbClr val="FF0000"/>
                </a:solidFill>
              </a:rPr>
              <a:t>İLİM MÜ’MİNİN YİTİĞİDİR NEREDE BULURSA ALIR</a:t>
            </a:r>
            <a:r>
              <a:rPr lang="tr-TR" sz="11200" b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buNone/>
            </a:pPr>
            <a:endParaRPr lang="tr-TR" sz="11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sz="11200" b="1" dirty="0">
                <a:solidFill>
                  <a:srgbClr val="FF0000"/>
                </a:solidFill>
              </a:rPr>
              <a:t>BEŞİKTEN MEZARA KADAR İLMİ İSTEYİN.</a:t>
            </a:r>
          </a:p>
          <a:p>
            <a:endParaRPr lang="tr-TR" sz="11200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Ayhan PC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63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00834"/>
          </a:xfrm>
        </p:spPr>
        <p:txBody>
          <a:bodyPr>
            <a:normAutofit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AKLIN NURU FEN BİLİMLERİDİR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6146" name="Picture 2" descr="C:\Users\Ayhan PC\Desktop\UZAY\r06c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5445224"/>
            <a:ext cx="7859216" cy="129614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sz="16000" b="1" dirty="0" smtClean="0">
                <a:solidFill>
                  <a:srgbClr val="002060"/>
                </a:solidFill>
              </a:rPr>
              <a:t>VİCDANIN </a:t>
            </a:r>
            <a:r>
              <a:rPr lang="tr-TR" sz="16000" b="1" dirty="0">
                <a:solidFill>
                  <a:srgbClr val="002060"/>
                </a:solidFill>
              </a:rPr>
              <a:t>NURU DİN </a:t>
            </a:r>
            <a:r>
              <a:rPr lang="tr-TR" sz="16000" b="1" dirty="0" smtClean="0">
                <a:solidFill>
                  <a:srgbClr val="002060"/>
                </a:solidFill>
              </a:rPr>
              <a:t>İLİMLERİDİR</a:t>
            </a:r>
            <a:r>
              <a:rPr lang="tr-TR" sz="16000" dirty="0" smtClean="0">
                <a:solidFill>
                  <a:srgbClr val="002060"/>
                </a:solidFill>
              </a:rPr>
              <a:t/>
            </a:r>
            <a:br>
              <a:rPr lang="tr-TR" sz="16000" dirty="0" smtClean="0">
                <a:solidFill>
                  <a:srgbClr val="002060"/>
                </a:solidFill>
              </a:rPr>
            </a:br>
            <a:endParaRPr lang="tr-TR" sz="160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Ayhan PC\Desktop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47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980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358</Words>
  <Application>Microsoft Office PowerPoint</Application>
  <PresentationFormat>Ekran Gösterisi (4:3)</PresentationFormat>
  <Paragraphs>138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Ofis Teması</vt:lpstr>
      <vt:lpstr>MİLLİ EĞİTİM MÜDÜRLÜĞÜ VE  ÇUKUROVA İLİM VAKFI</vt:lpstr>
      <vt:lpstr>Slayt 2</vt:lpstr>
      <vt:lpstr>Slayt 3</vt:lpstr>
      <vt:lpstr>Slayt 4</vt:lpstr>
      <vt:lpstr>Slayt 5</vt:lpstr>
      <vt:lpstr>Slayt 6</vt:lpstr>
      <vt:lpstr>Slayt 7</vt:lpstr>
      <vt:lpstr>       AKLIN NURU FEN BİLİMLERİDİR 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MİLLİ EĞİTİM MÜDÜRLÜĞÜ VE  ÇUKUROVA İLİM VAKFI</dc:title>
  <dc:creator>User</dc:creator>
  <cp:lastModifiedBy>User</cp:lastModifiedBy>
  <cp:revision>64</cp:revision>
  <dcterms:created xsi:type="dcterms:W3CDTF">2013-11-29T19:47:33Z</dcterms:created>
  <dcterms:modified xsi:type="dcterms:W3CDTF">2013-12-30T14:01:11Z</dcterms:modified>
</cp:coreProperties>
</file>