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66" r:id="rId3"/>
    <p:sldId id="281" r:id="rId4"/>
    <p:sldId id="270" r:id="rId5"/>
    <p:sldId id="277" r:id="rId6"/>
    <p:sldId id="280" r:id="rId7"/>
    <p:sldId id="279" r:id="rId8"/>
    <p:sldId id="267" r:id="rId9"/>
    <p:sldId id="268" r:id="rId10"/>
    <p:sldId id="257" r:id="rId11"/>
    <p:sldId id="269" r:id="rId12"/>
    <p:sldId id="274" r:id="rId13"/>
    <p:sldId id="278" r:id="rId14"/>
    <p:sldId id="272" r:id="rId15"/>
    <p:sldId id="273" r:id="rId16"/>
    <p:sldId id="259" r:id="rId17"/>
    <p:sldId id="260" r:id="rId18"/>
    <p:sldId id="264" r:id="rId19"/>
    <p:sldId id="262" r:id="rId20"/>
    <p:sldId id="261" r:id="rId21"/>
    <p:sldId id="256" r:id="rId22"/>
    <p:sldId id="258" r:id="rId23"/>
    <p:sldId id="263" r:id="rId2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9DCE-DF3A-4DE6-88AB-6DA3D555428E}" type="datetimeFigureOut">
              <a:rPr lang="tr-TR" smtClean="0"/>
              <a:t>24/03/2013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0658A-EEB3-4B21-8BD3-6F05363EE2E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6599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9DCE-DF3A-4DE6-88AB-6DA3D555428E}" type="datetimeFigureOut">
              <a:rPr lang="tr-TR" smtClean="0"/>
              <a:t>24/03/2013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0658A-EEB3-4B21-8BD3-6F05363EE2E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2094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9DCE-DF3A-4DE6-88AB-6DA3D555428E}" type="datetimeFigureOut">
              <a:rPr lang="tr-TR" smtClean="0"/>
              <a:t>24/03/2013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0658A-EEB3-4B21-8BD3-6F05363EE2E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2082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9DCE-DF3A-4DE6-88AB-6DA3D555428E}" type="datetimeFigureOut">
              <a:rPr lang="tr-TR" smtClean="0"/>
              <a:t>24/03/2013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0658A-EEB3-4B21-8BD3-6F05363EE2E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0100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9DCE-DF3A-4DE6-88AB-6DA3D555428E}" type="datetimeFigureOut">
              <a:rPr lang="tr-TR" smtClean="0"/>
              <a:t>24/03/2013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0658A-EEB3-4B21-8BD3-6F05363EE2E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1884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9DCE-DF3A-4DE6-88AB-6DA3D555428E}" type="datetimeFigureOut">
              <a:rPr lang="tr-TR" smtClean="0"/>
              <a:t>24/03/2013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0658A-EEB3-4B21-8BD3-6F05363EE2E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1682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9DCE-DF3A-4DE6-88AB-6DA3D555428E}" type="datetimeFigureOut">
              <a:rPr lang="tr-TR" smtClean="0"/>
              <a:t>24/03/2013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0658A-EEB3-4B21-8BD3-6F05363EE2E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4325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9DCE-DF3A-4DE6-88AB-6DA3D555428E}" type="datetimeFigureOut">
              <a:rPr lang="tr-TR" smtClean="0"/>
              <a:t>24/03/2013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0658A-EEB3-4B21-8BD3-6F05363EE2E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5466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9DCE-DF3A-4DE6-88AB-6DA3D555428E}" type="datetimeFigureOut">
              <a:rPr lang="tr-TR" smtClean="0"/>
              <a:t>24/03/2013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0658A-EEB3-4B21-8BD3-6F05363EE2E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6019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9DCE-DF3A-4DE6-88AB-6DA3D555428E}" type="datetimeFigureOut">
              <a:rPr lang="tr-TR" smtClean="0"/>
              <a:t>24/03/2013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0658A-EEB3-4B21-8BD3-6F05363EE2E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5730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9DCE-DF3A-4DE6-88AB-6DA3D555428E}" type="datetimeFigureOut">
              <a:rPr lang="tr-TR" smtClean="0"/>
              <a:t>24/03/2013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0658A-EEB3-4B21-8BD3-6F05363EE2E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3030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D9DCE-DF3A-4DE6-88AB-6DA3D555428E}" type="datetimeFigureOut">
              <a:rPr lang="tr-TR" smtClean="0"/>
              <a:t>24/03/2013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0658A-EEB3-4B21-8BD3-6F05363EE2E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984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11560" y="1772816"/>
            <a:ext cx="8229600" cy="1143000"/>
          </a:xfrm>
        </p:spPr>
        <p:txBody>
          <a:bodyPr>
            <a:noAutofit/>
          </a:bodyPr>
          <a:lstStyle/>
          <a:p>
            <a:r>
              <a:rPr lang="tr-TR" sz="7200" b="1" dirty="0" smtClean="0">
                <a:solidFill>
                  <a:schemeClr val="tx2"/>
                </a:solidFill>
              </a:rPr>
              <a:t>YENİDEN DİRİLİŞ</a:t>
            </a:r>
            <a:endParaRPr lang="tr-TR" sz="7200" b="1" dirty="0">
              <a:solidFill>
                <a:schemeClr val="tx2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4725144"/>
            <a:ext cx="8229600" cy="1401019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tr-TR" sz="6500" dirty="0" smtClean="0">
                <a:solidFill>
                  <a:schemeClr val="tx2"/>
                </a:solidFill>
              </a:rPr>
              <a:t>Nebi Şahin  </a:t>
            </a:r>
          </a:p>
          <a:p>
            <a:pPr marL="0" indent="0" algn="ctr">
              <a:buNone/>
            </a:pPr>
            <a:r>
              <a:rPr lang="tr-TR" sz="5100" dirty="0" smtClean="0">
                <a:solidFill>
                  <a:schemeClr val="tx2"/>
                </a:solidFill>
              </a:rPr>
              <a:t>Çukurova İlim Vakfı</a:t>
            </a:r>
          </a:p>
          <a:p>
            <a:pPr marL="0" indent="0" algn="ctr">
              <a:buNone/>
            </a:pPr>
            <a:r>
              <a:rPr lang="tr-TR" sz="5100" dirty="0" smtClean="0">
                <a:solidFill>
                  <a:schemeClr val="tx2"/>
                </a:solidFill>
              </a:rPr>
              <a:t>Elektrik-Elektronik Yük. Müh.</a:t>
            </a:r>
            <a:endParaRPr lang="tr-TR" sz="5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5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373216"/>
            <a:ext cx="7560840" cy="1218258"/>
          </a:xfrm>
        </p:spPr>
        <p:txBody>
          <a:bodyPr>
            <a:noAutofit/>
          </a:bodyPr>
          <a:lstStyle/>
          <a:p>
            <a:endParaRPr lang="tr-TR" sz="4400" dirty="0">
              <a:solidFill>
                <a:schemeClr val="tx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9" name="Picture 23" descr="http://t0.gstatic.com/images?q=tbn:ANd9GcTNRN1LtX0H8smCl8LTC2vIiW7jTLo6ivJBNBM5trXnUwWIWVvNA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r="64"/>
          <a:stretch>
            <a:fillRect/>
          </a:stretch>
        </p:blipFill>
        <p:spPr bwMode="auto">
          <a:xfrm>
            <a:off x="0" y="1"/>
            <a:ext cx="9144000" cy="6093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9236076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18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 descr="E:\pictures\kuru bağ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6508104"/>
            <a:ext cx="11089232" cy="1267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052736" y="5805264"/>
            <a:ext cx="9144000" cy="10046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Fabrika   -  Kış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25563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098" name="Picture 2" descr="E:\pictures\imagesCA3Y55BH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" r="5636"/>
          <a:stretch>
            <a:fillRect/>
          </a:stretch>
        </p:blipFill>
        <p:spPr bwMode="auto">
          <a:xfrm>
            <a:off x="539552" y="22798"/>
            <a:ext cx="8320071" cy="62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08720" y="5877272"/>
            <a:ext cx="9144000" cy="10046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Üzüm Fabrikası   -  Yaz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401121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tr-TR" sz="2200" dirty="0" smtClean="0">
                <a:solidFill>
                  <a:schemeClr val="bg1"/>
                </a:solidFill>
              </a:rPr>
              <a:t>Yer altına giren bir çekirdeğin hava aleminde ağaç olması gibi, </a:t>
            </a:r>
            <a:br>
              <a:rPr lang="tr-TR" sz="2200" dirty="0" smtClean="0">
                <a:solidFill>
                  <a:schemeClr val="bg1"/>
                </a:solidFill>
              </a:rPr>
            </a:br>
            <a:r>
              <a:rPr lang="tr-TR" sz="2200" dirty="0" smtClean="0">
                <a:solidFill>
                  <a:schemeClr val="bg1"/>
                </a:solidFill>
              </a:rPr>
              <a:t>yer altına giren insan da beka aleminde sonsuz bir hayat sümbülü verecektir</a:t>
            </a:r>
            <a:endParaRPr lang="tr-TR" sz="2200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124394" cy="6093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5889575"/>
            <a:ext cx="93646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51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2" r="7822"/>
          <a:stretch>
            <a:fillRect/>
          </a:stretch>
        </p:blipFill>
        <p:spPr bwMode="auto">
          <a:xfrm>
            <a:off x="395536" y="-32181"/>
            <a:ext cx="8297085" cy="6222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49839"/>
            <a:ext cx="932815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924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Picture Placeholder 4" descr="http://4.bp.blogspot.com/-vKmi-wczPi0/T2GV02AISRI/AAAAAAAAAxg/FP0tGNEudbk/s1600/re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" r="2310"/>
          <a:stretch>
            <a:fillRect/>
          </a:stretch>
        </p:blipFill>
        <p:spPr bwMode="auto">
          <a:xfrm>
            <a:off x="6955" y="5217"/>
            <a:ext cx="9137045" cy="685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23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996952"/>
            <a:ext cx="8229600" cy="1143000"/>
          </a:xfr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tr-TR" sz="6000" b="1" smtClean="0">
                <a:solidFill>
                  <a:srgbClr val="1F497D"/>
                </a:solidFill>
                <a:ea typeface="+mn-ea"/>
                <a:cs typeface="+mn-cs"/>
              </a:rPr>
              <a:t>Doğumdan sonra hayat var mı ?</a:t>
            </a:r>
            <a:endParaRPr lang="tr-TR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49280"/>
            <a:ext cx="8229600" cy="176883"/>
          </a:xfrm>
        </p:spPr>
        <p:txBody>
          <a:bodyPr>
            <a:normAutofit fontScale="25000" lnSpcReduction="20000"/>
          </a:bodyPr>
          <a:lstStyle/>
          <a:p>
            <a:endParaRPr lang="tr-TR" sz="7200" b="1" dirty="0" smtClean="0">
              <a:solidFill>
                <a:schemeClr val="tx2"/>
              </a:solidFill>
            </a:endParaRPr>
          </a:p>
          <a:p>
            <a:endParaRPr lang="tr-TR" sz="7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50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4800600"/>
            <a:ext cx="6696744" cy="1796752"/>
          </a:xfrm>
        </p:spPr>
        <p:txBody>
          <a:bodyPr>
            <a:noAutofit/>
          </a:bodyPr>
          <a:lstStyle/>
          <a:p>
            <a:endParaRPr lang="tr-TR" sz="4400" dirty="0">
              <a:solidFill>
                <a:schemeClr val="tx2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4857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Rectangle 2"/>
          <p:cNvSpPr/>
          <p:nvPr/>
        </p:nvSpPr>
        <p:spPr>
          <a:xfrm>
            <a:off x="1475656" y="6070649"/>
            <a:ext cx="69127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400" b="1" dirty="0">
                <a:solidFill>
                  <a:schemeClr val="bg1"/>
                </a:solidFill>
                <a:ea typeface="+mj-ea"/>
                <a:cs typeface="+mj-cs"/>
              </a:rPr>
              <a:t>Kordon hayat kaynağı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46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 descr="C:\Users\SHN\Desktop\Adsı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11936405" cy="1149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6437312"/>
          </a:xfrm>
        </p:spPr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0332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21269483">
            <a:off x="1115616" y="1038973"/>
            <a:ext cx="7413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chemeClr val="bg1"/>
                </a:solidFill>
              </a:rPr>
              <a:t>Gördükleri manzara hayallerinin bile ötesindeydi</a:t>
            </a:r>
          </a:p>
        </p:txBody>
      </p:sp>
      <p:pic>
        <p:nvPicPr>
          <p:cNvPr id="1026" name="Picture 2" descr="C:\Users\marsanlocalmaster\Pictures\manzara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55967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472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http://t3.gstatic.com/images?q=tbn:ANd9GcRfMb1bA45OkexyDAqchn5-DohvMFPx39ktvGTLXazgIrwpoG4P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83"/>
            <a:ext cx="3313682" cy="321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273" y="4365104"/>
            <a:ext cx="4694237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 descr="http://t3.gstatic.com/images?q=tbn:ANd9GcS6EaHNT4NgI-UXty4n9mUlMCMfgTEf9blWdH4Z6wGGeG_8tGYmF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123" y="27783"/>
            <a:ext cx="3007053" cy="319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545"/>
            <a:ext cx="2987824" cy="3191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9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796752"/>
          </a:xfrm>
        </p:spPr>
        <p:txBody>
          <a:bodyPr>
            <a:noAutofit/>
          </a:bodyPr>
          <a:lstStyle/>
          <a:p>
            <a:endParaRPr lang="tr-TR" sz="4400" dirty="0">
              <a:solidFill>
                <a:schemeClr val="tx2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-108520" y="-28176"/>
            <a:ext cx="10477672" cy="721339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Rectangle 2"/>
          <p:cNvSpPr/>
          <p:nvPr/>
        </p:nvSpPr>
        <p:spPr>
          <a:xfrm>
            <a:off x="1475656" y="188640"/>
            <a:ext cx="65836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000" b="1" dirty="0">
                <a:solidFill>
                  <a:schemeClr val="bg1"/>
                </a:solidFill>
              </a:rPr>
              <a:t>Sevinçten ağlamaya başladılar</a:t>
            </a:r>
          </a:p>
        </p:txBody>
      </p:sp>
    </p:spTree>
    <p:extLst>
      <p:ext uri="{BB962C8B-B14F-4D97-AF65-F5344CB8AC3E}">
        <p14:creationId xmlns:p14="http://schemas.microsoft.com/office/powerpoint/2010/main" val="110533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2247007"/>
            <a:ext cx="7990656" cy="1470025"/>
          </a:xfrm>
        </p:spPr>
        <p:txBody>
          <a:bodyPr>
            <a:noAutofit/>
          </a:bodyPr>
          <a:lstStyle/>
          <a:p>
            <a:r>
              <a:rPr lang="tr-TR" sz="6000" b="1" dirty="0" smtClean="0">
                <a:solidFill>
                  <a:schemeClr val="tx2"/>
                </a:solidFill>
              </a:rPr>
              <a:t>Ölümden sonra </a:t>
            </a:r>
            <a:br>
              <a:rPr lang="tr-TR" sz="6000" b="1" dirty="0" smtClean="0">
                <a:solidFill>
                  <a:schemeClr val="tx2"/>
                </a:solidFill>
              </a:rPr>
            </a:br>
            <a:r>
              <a:rPr lang="tr-TR" sz="6000" b="1" dirty="0" smtClean="0">
                <a:solidFill>
                  <a:schemeClr val="tx2"/>
                </a:solidFill>
              </a:rPr>
              <a:t>hayat var mı? </a:t>
            </a:r>
            <a:endParaRPr lang="tr-TR" sz="6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76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>
            <a:normAutofit lnSpcReduction="10000"/>
          </a:bodyPr>
          <a:lstStyle/>
          <a:p>
            <a:endParaRPr lang="tr-TR" sz="4400" dirty="0" smtClean="0">
              <a:solidFill>
                <a:schemeClr val="tx2"/>
              </a:solidFill>
            </a:endParaRPr>
          </a:p>
          <a:p>
            <a:r>
              <a:rPr lang="tr-TR" sz="4400" b="1" dirty="0" smtClean="0">
                <a:solidFill>
                  <a:schemeClr val="tx2"/>
                </a:solidFill>
              </a:rPr>
              <a:t>Rahim/Dünya =&gt; Dünya/Ahiret</a:t>
            </a:r>
          </a:p>
          <a:p>
            <a:endParaRPr lang="tr-TR" sz="4400" b="1" dirty="0" smtClean="0">
              <a:solidFill>
                <a:schemeClr val="tx2"/>
              </a:solidFill>
            </a:endParaRPr>
          </a:p>
          <a:p>
            <a:r>
              <a:rPr lang="tr-TR" sz="4400" b="1" dirty="0" smtClean="0">
                <a:solidFill>
                  <a:schemeClr val="tx2"/>
                </a:solidFill>
              </a:rPr>
              <a:t>Boyut değiştirme</a:t>
            </a:r>
          </a:p>
          <a:p>
            <a:endParaRPr lang="tr-TR" sz="4400" b="1" dirty="0" smtClean="0">
              <a:solidFill>
                <a:schemeClr val="tx2"/>
              </a:solidFill>
            </a:endParaRPr>
          </a:p>
          <a:p>
            <a:r>
              <a:rPr lang="tr-TR" sz="4400" b="1" dirty="0" smtClean="0">
                <a:solidFill>
                  <a:schemeClr val="tx2"/>
                </a:solidFill>
              </a:rPr>
              <a:t>Sonsuz hayatın başlangıcı</a:t>
            </a:r>
            <a:endParaRPr lang="tr-TR" sz="4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1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5229200"/>
            <a:ext cx="5486400" cy="1364704"/>
          </a:xfrm>
        </p:spPr>
        <p:txBody>
          <a:bodyPr>
            <a:noAutofit/>
          </a:bodyPr>
          <a:lstStyle/>
          <a:p>
            <a:endParaRPr lang="tr-TR" sz="4000" dirty="0">
              <a:solidFill>
                <a:schemeClr val="tx2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3928"/>
            <a:ext cx="9143059" cy="685729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Rectangle 2"/>
          <p:cNvSpPr/>
          <p:nvPr/>
        </p:nvSpPr>
        <p:spPr>
          <a:xfrm>
            <a:off x="568746" y="218330"/>
            <a:ext cx="8279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b="1" dirty="0">
                <a:solidFill>
                  <a:schemeClr val="tx2"/>
                </a:solidFill>
              </a:rPr>
              <a:t>Ölüm, fani menzilden baki menzile geçiştir</a:t>
            </a:r>
          </a:p>
        </p:txBody>
      </p:sp>
    </p:spTree>
    <p:extLst>
      <p:ext uri="{BB962C8B-B14F-4D97-AF65-F5344CB8AC3E}">
        <p14:creationId xmlns:p14="http://schemas.microsoft.com/office/powerpoint/2010/main" val="194468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HN\Desktop\yolc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179512"/>
            <a:ext cx="15049672" cy="974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93447"/>
            <a:ext cx="8229600" cy="107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12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5330395"/>
            <a:ext cx="9073008" cy="1502891"/>
          </a:xfrm>
        </p:spPr>
        <p:txBody>
          <a:bodyPr>
            <a:noAutofit/>
          </a:bodyPr>
          <a:lstStyle/>
          <a:p>
            <a:pPr algn="l"/>
            <a:r>
              <a:rPr lang="tr-TR" sz="2400" dirty="0" smtClean="0"/>
              <a:t>İnsan der, </a:t>
            </a:r>
            <a:r>
              <a:rPr lang="tr-TR" sz="2400" b="1" dirty="0" smtClean="0"/>
              <a:t>«Çürümüş kemikleri kim diriltecek?»</a:t>
            </a:r>
            <a:br>
              <a:rPr lang="tr-TR" sz="2400" b="1" dirty="0" smtClean="0"/>
            </a:br>
            <a:r>
              <a:rPr lang="tr-TR" sz="2400" b="1" dirty="0" smtClean="0"/>
              <a:t/>
            </a:r>
            <a:br>
              <a:rPr lang="tr-TR" sz="2400" b="1" dirty="0" smtClean="0"/>
            </a:br>
            <a:r>
              <a:rPr lang="tr-TR" sz="2400" dirty="0" smtClean="0"/>
              <a:t>Sen de, </a:t>
            </a:r>
            <a:r>
              <a:rPr lang="tr-TR" sz="2400" b="1" dirty="0" smtClean="0"/>
              <a:t>«Kim onları bidayeten inşa edip hayat vermiş ise O diriltecek»</a:t>
            </a:r>
            <a:br>
              <a:rPr lang="tr-TR" sz="2400" b="1" dirty="0" smtClean="0"/>
            </a:br>
            <a:r>
              <a:rPr lang="tr-TR" sz="2000" dirty="0" smtClean="0"/>
              <a:t>                                                                                                                                (Yasin:54-55)</a:t>
            </a:r>
            <a:endParaRPr lang="tr-TR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6732240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96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60040" y="5517232"/>
            <a:ext cx="9036496" cy="1143000"/>
          </a:xfrm>
        </p:spPr>
        <p:txBody>
          <a:bodyPr>
            <a:noAutofit/>
          </a:bodyPr>
          <a:lstStyle/>
          <a:p>
            <a:pPr algn="l"/>
            <a:r>
              <a:rPr lang="tr-TR" sz="3200" b="1" dirty="0" smtClean="0"/>
              <a:t>Bir zat bir günde yeni bir ordu teşkil etse,           efradı istirahat için dağılmış bir taburu bir boru ile toplayıp tabur nizamı altına getiremez mi ?</a:t>
            </a:r>
            <a:endParaRPr lang="tr-TR" sz="3200" b="1" dirty="0"/>
          </a:p>
        </p:txBody>
      </p:sp>
      <p:pic>
        <p:nvPicPr>
          <p:cNvPr id="5122" name="Picture 2" descr="C:\Users\nebi.sahin\Desktop\selam_duran_asker_resimleri-74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198"/>
            <a:ext cx="7017428" cy="526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81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49280"/>
            <a:ext cx="8229600" cy="1143000"/>
          </a:xfrm>
        </p:spPr>
        <p:txBody>
          <a:bodyPr/>
          <a:lstStyle/>
          <a:p>
            <a:r>
              <a:rPr lang="tr-TR" b="1" dirty="0" smtClean="0"/>
              <a:t>Önce ilk yaratılışa bak !</a:t>
            </a:r>
            <a:endParaRPr lang="tr-T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068" y="0"/>
            <a:ext cx="6696744" cy="624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23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8876" y="-85402"/>
            <a:ext cx="4849628" cy="2722314"/>
          </a:xfrm>
        </p:spPr>
        <p:txBody>
          <a:bodyPr>
            <a:normAutofit/>
          </a:bodyPr>
          <a:lstStyle/>
          <a:p>
            <a:r>
              <a:rPr lang="tr-TR" b="1" dirty="0" smtClean="0"/>
              <a:t>Yeniden yaratılış birincinin misli, hatta daha kolayıdır</a:t>
            </a:r>
            <a:endParaRPr lang="tr-T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285" y="5013176"/>
            <a:ext cx="269317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686" y="3429000"/>
            <a:ext cx="2645466" cy="189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460" y="1276229"/>
            <a:ext cx="1979712" cy="255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8245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0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189259"/>
            <a:ext cx="6084887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91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248775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30" y="0"/>
            <a:ext cx="9146240" cy="6834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1714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200" b="1" dirty="0" smtClean="0"/>
              <a:t>Bak Allah’ın rahmet eserlerine, ölümünden sonra yeryüzünü nasıl diriltiyor !  İşte O, ölüleri de böyle diriltir. (Rum: 50)</a:t>
            </a:r>
            <a:endParaRPr lang="tr-TR" sz="2200" b="1" dirty="0"/>
          </a:p>
        </p:txBody>
      </p:sp>
    </p:spTree>
    <p:extLst>
      <p:ext uri="{BB962C8B-B14F-4D97-AF65-F5344CB8AC3E}">
        <p14:creationId xmlns:p14="http://schemas.microsoft.com/office/powerpoint/2010/main" val="131594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</TotalTime>
  <Words>136</Words>
  <Application>Microsoft Office PowerPoint</Application>
  <PresentationFormat>On-screen Show (4:3)</PresentationFormat>
  <Paragraphs>24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YENİDEN DİRİLİŞ</vt:lpstr>
      <vt:lpstr>PowerPoint Presentation</vt:lpstr>
      <vt:lpstr>PowerPoint Presentation</vt:lpstr>
      <vt:lpstr>İnsan der, «Çürümüş kemikleri kim diriltecek?»  Sen de, «Kim onları bidayeten inşa edip hayat vermiş ise O diriltecek»                                                                                                                                 (Yasin:54-55)</vt:lpstr>
      <vt:lpstr>Bir zat bir günde yeni bir ordu teşkil etse,           efradı istirahat için dağılmış bir taburu bir boru ile toplayıp tabur nizamı altına getiremez mi ?</vt:lpstr>
      <vt:lpstr>Önce ilk yaratılışa bak !</vt:lpstr>
      <vt:lpstr>Yeniden yaratılış birincinin misli, hatta daha kolayıdır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Yer altına giren bir çekirdeğin hava aleminde ağaç olması gibi,  yer altına giren insan da beka aleminde sonsuz bir hayat sümbülü verecektir</vt:lpstr>
      <vt:lpstr>PowerPoint Presentation</vt:lpstr>
      <vt:lpstr>PowerPoint Presentation</vt:lpstr>
      <vt:lpstr>Doğumdan sonra hayat var mı ?</vt:lpstr>
      <vt:lpstr>PowerPoint Presentation</vt:lpstr>
      <vt:lpstr>PowerPoint Presentation</vt:lpstr>
      <vt:lpstr>PowerPoint Presentation</vt:lpstr>
      <vt:lpstr>PowerPoint Presentation</vt:lpstr>
      <vt:lpstr>Ölümden sonra  hayat var mı?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ÖLÜM YOKLUK MUDUR ?</dc:title>
  <dc:creator>MarsanLocalMaster</dc:creator>
  <cp:lastModifiedBy>SHN</cp:lastModifiedBy>
  <cp:revision>100</cp:revision>
  <dcterms:created xsi:type="dcterms:W3CDTF">2012-12-24T18:51:09Z</dcterms:created>
  <dcterms:modified xsi:type="dcterms:W3CDTF">2013-03-23T23:54:20Z</dcterms:modified>
</cp:coreProperties>
</file>